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F72CAD78-82EF-4782-9459-FA0169530F87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860F0-ED51-43CD-B747-1DB30FF44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FB27B-026C-4ACE-85B0-1FC376C99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5857E-D781-4D9C-995C-A46E0B87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79AD2-195F-4CA5-9F7F-6F6599DA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F777E-BD5E-45FF-8ED8-B388963A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52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A51CC-EC72-44E3-9CAF-94A82C93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4340B5-1D62-43BE-BBA8-A1CBE62A1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B8BDD-5EFE-4727-AA3F-D27265F28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7CDBB-F50A-4B71-B10E-6F4F705A6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0E44E-BE89-4120-98FC-6D4CE77B7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105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E6E55-19CC-4C2F-BB4C-A89361A7E2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797DC-DF38-4D8D-A66F-FA01E9A6C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2B3A7-35AC-49F9-BA76-7DE7970EC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56845-2BED-45B3-AA8C-922D502E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AA4CB-1D39-426A-9D53-33580B107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8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720C8-C7CB-4A51-8DF9-970A805A8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FCED5-7CA4-4E16-BF96-1A8F37929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C3798-860B-4CF6-9DC8-5148D54B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8760C-68E0-464F-8044-9A3E20C59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4FDD6-8C56-4F79-9D3A-F8368903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97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33AEE-DAF2-489D-A54F-B81C0997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6B1F4-C2EE-4104-A0D0-6328B1D99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7F2EF-17E3-4072-B70E-2320AB4FD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99ABD-8AAA-4841-8CB2-9C9A3E7E6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02675-1478-4129-8006-08D14AFAF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8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8183-E71A-4DA1-8EED-CC89D56B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3A91A-DC55-49FF-AD0A-09D5C5DA21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032440-61F3-42CD-A0F1-547E237A83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048C0-8713-401B-A9B5-284985F97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89948-BC22-4F3B-8144-36392FD4E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C2845-859D-4715-BFCE-DC497EEC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54C5-F1A7-4317-98CB-EB9BEC426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8BF10-32A7-4327-AC82-E65C7D032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F88229-0F78-44C5-B4F6-8376E371D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C2476C-F13E-42C5-A93C-677AC76A7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15C3E6-355B-4D5A-BEAB-355CE9863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EFF9CF-1D0E-403A-970B-807291DC4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BEB43D-7E55-401F-8C1A-6B62C0E29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ECE9EA-B7D8-4DAF-8D46-C2FA74E0B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749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AD06-EB82-47D4-90DD-236D3BE6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37B64C-C508-4A28-AB57-F451B9AD4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322B08-B433-4F2C-AD8C-B24C6B76D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C0F17-36F2-47C1-91A3-DC5C62EA8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8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AA87A-7B76-4DA7-B2E6-D71DF5A2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3DB155-8F58-4009-93E9-0707CC13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74A86-5B16-4606-9747-0EA7DE5C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376A-8356-4D9C-B36A-36F12321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4EFAF-A677-4AFA-9269-705EB79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703C5-56DA-4DBD-945C-8B56344A3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EAB3FB-3156-42B2-834A-1FBABBE09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BC434C-DF64-45A2-923B-A3765A7C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834DD-3B83-4BFD-93CE-0EAF3742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31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11C5F-9685-4694-803D-225D9D83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488C5F-3A6A-4CC2-8DF6-3DDE5AE2E1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554A4-5581-40A9-A9CE-75E6A78B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E7062-BB2C-4901-A8CD-CDD6417E1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1A94A-A108-427A-8068-C46ED8D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69B39-FFD1-4149-91DD-CC1206A5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2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E595FF-777D-45C9-B1E7-C3D025A7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FEB71-97E1-4A81-B258-A4DEE09ED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956C7-7314-4F22-A71E-FFCAFD7969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A720B-0828-4FFF-8E27-E385B30CFD5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049A1-51C9-49BF-9BA7-1505221BF3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4F82F-21B5-4539-A249-0A2306CA4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01B70-A32E-4CF2-8646-FDB1DA9FD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8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9A9E247A-2FD1-4236-BA84-C4195A892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17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197AA94-65BC-4823-8569-3DF24351E7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03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5BEDA80-9D00-4E31-B1E2-3915AB5F2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27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8032BAA-922A-4875-8D16-CA7ED2704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26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Graphical user interface, text, Word&#10;&#10;Description automatically generated">
            <a:extLst>
              <a:ext uri="{FF2B5EF4-FFF2-40B4-BE49-F238E27FC236}">
                <a16:creationId xmlns:a16="http://schemas.microsoft.com/office/drawing/2014/main" id="{54985105-CA36-4A82-B035-37B735502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68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3F7E944-2532-4918-9E00-A8FBD63E4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68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951E4430-0BC0-49FF-91AB-A12A097B9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31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B4C2D47-7A4D-46AA-989E-C6D595AB1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41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F47B4003-6E21-4704-B2A4-BB4E1ABDF6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12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BB5489F-F15E-4289-8260-3CB55E3BF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05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51554A8-8F4C-4B77-9EB0-4CADD5B3B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00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CA8DF3FF-30D4-478A-8819-992559A094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6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5D2ABA7-2667-4033-B40E-E2221F1A95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64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person playing a guitar&#10;&#10;Description automatically generated with medium confidence">
            <a:extLst>
              <a:ext uri="{FF2B5EF4-FFF2-40B4-BE49-F238E27FC236}">
                <a16:creationId xmlns:a16="http://schemas.microsoft.com/office/drawing/2014/main" id="{08A18599-3130-406B-A342-649001A1D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80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9C503F8-7F47-4D7A-B872-51B061C97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8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0A83BAC5-AEA1-4EDA-9904-5459C7CF8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7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Roza Kazakbaeva</dc:creator>
  <cp:lastModifiedBy>Roza Kazakbaeva</cp:lastModifiedBy>
  <cp:revision>1</cp:revision>
  <dcterms:created xsi:type="dcterms:W3CDTF">2021-12-09T06:05:33Z</dcterms:created>
  <dcterms:modified xsi:type="dcterms:W3CDTF">2021-12-09T06:11:59Z</dcterms:modified>
</cp:coreProperties>
</file>

<file path=docProps/thumbnail.jpeg>
</file>